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491" r:id="rId2"/>
    <p:sldId id="285" r:id="rId3"/>
    <p:sldId id="298" r:id="rId4"/>
    <p:sldId id="459" r:id="rId5"/>
    <p:sldId id="293" r:id="rId6"/>
    <p:sldId id="457" r:id="rId7"/>
    <p:sldId id="462" r:id="rId8"/>
    <p:sldId id="463" r:id="rId9"/>
    <p:sldId id="477" r:id="rId10"/>
    <p:sldId id="465" r:id="rId11"/>
    <p:sldId id="466" r:id="rId12"/>
    <p:sldId id="473" r:id="rId13"/>
    <p:sldId id="470" r:id="rId14"/>
    <p:sldId id="472" r:id="rId15"/>
    <p:sldId id="474" r:id="rId16"/>
    <p:sldId id="475" r:id="rId17"/>
    <p:sldId id="476" r:id="rId18"/>
    <p:sldId id="478" r:id="rId19"/>
    <p:sldId id="480" r:id="rId20"/>
    <p:sldId id="481" r:id="rId21"/>
    <p:sldId id="482" r:id="rId22"/>
    <p:sldId id="490" r:id="rId23"/>
    <p:sldId id="492" r:id="rId24"/>
    <p:sldId id="493" r:id="rId25"/>
    <p:sldId id="483" r:id="rId26"/>
    <p:sldId id="494" r:id="rId27"/>
    <p:sldId id="495" r:id="rId28"/>
    <p:sldId id="485" r:id="rId29"/>
    <p:sldId id="486" r:id="rId30"/>
    <p:sldId id="460" r:id="rId31"/>
    <p:sldId id="487" r:id="rId32"/>
    <p:sldId id="468" r:id="rId33"/>
    <p:sldId id="469" r:id="rId34"/>
    <p:sldId id="489" r:id="rId35"/>
    <p:sldId id="455" r:id="rId36"/>
    <p:sldId id="488" r:id="rId37"/>
    <p:sldId id="267" r:id="rId38"/>
    <p:sldId id="275" r:id="rId39"/>
    <p:sldId id="268" r:id="rId40"/>
    <p:sldId id="27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491"/>
            <p14:sldId id="285"/>
            <p14:sldId id="298"/>
            <p14:sldId id="459"/>
            <p14:sldId id="293"/>
            <p14:sldId id="457"/>
            <p14:sldId id="462"/>
            <p14:sldId id="463"/>
            <p14:sldId id="477"/>
            <p14:sldId id="465"/>
            <p14:sldId id="466"/>
            <p14:sldId id="473"/>
            <p14:sldId id="470"/>
            <p14:sldId id="472"/>
            <p14:sldId id="474"/>
            <p14:sldId id="475"/>
            <p14:sldId id="476"/>
            <p14:sldId id="478"/>
            <p14:sldId id="480"/>
            <p14:sldId id="481"/>
            <p14:sldId id="482"/>
            <p14:sldId id="490"/>
            <p14:sldId id="492"/>
            <p14:sldId id="493"/>
            <p14:sldId id="483"/>
            <p14:sldId id="494"/>
            <p14:sldId id="495"/>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47672" autoAdjust="0"/>
  </p:normalViewPr>
  <p:slideViewPr>
    <p:cSldViewPr snapToGrid="0">
      <p:cViewPr varScale="1">
        <p:scale>
          <a:sx n="64" d="100"/>
          <a:sy n="64" d="100"/>
        </p:scale>
        <p:origin x="2407" y="34"/>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23.10.2018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a:t>A </a:t>
            </a:r>
            <a:r>
              <a:rPr lang="de-CH" baseline="0" dirty="0" err="1"/>
              <a:t>few</a:t>
            </a:r>
            <a:r>
              <a:rPr lang="de-CH" baseline="0" dirty="0"/>
              <a:t> </a:t>
            </a:r>
            <a:r>
              <a:rPr lang="de-CH" baseline="0" dirty="0" err="1"/>
              <a:t>years</a:t>
            </a:r>
            <a:r>
              <a:rPr lang="de-CH" baseline="0" dirty="0"/>
              <a:t> </a:t>
            </a:r>
            <a:r>
              <a:rPr lang="de-CH" baseline="0" dirty="0" err="1"/>
              <a:t>ago</a:t>
            </a:r>
            <a:r>
              <a:rPr lang="de-CH" baseline="0" dirty="0"/>
              <a:t> I was </a:t>
            </a:r>
            <a:r>
              <a:rPr lang="de-CH" baseline="0" dirty="0" err="1"/>
              <a:t>working</a:t>
            </a:r>
            <a:r>
              <a:rPr lang="de-CH" baseline="0" dirty="0"/>
              <a:t> in a </a:t>
            </a:r>
            <a:r>
              <a:rPr lang="de-CH" baseline="0" dirty="0" err="1"/>
              <a:t>project</a:t>
            </a:r>
            <a:r>
              <a:rPr lang="de-CH" baseline="0" dirty="0"/>
              <a:t> </a:t>
            </a:r>
            <a:r>
              <a:rPr lang="de-CH" baseline="0" dirty="0" err="1"/>
              <a:t>that</a:t>
            </a:r>
            <a:r>
              <a:rPr lang="de-CH" baseline="0" dirty="0"/>
              <a:t> was </a:t>
            </a:r>
            <a:r>
              <a:rPr lang="de-CH" baseline="0" dirty="0" err="1"/>
              <a:t>managing</a:t>
            </a:r>
            <a:r>
              <a:rPr lang="de-CH" baseline="0" dirty="0"/>
              <a:t> </a:t>
            </a:r>
            <a:r>
              <a:rPr lang="de-CH" baseline="0" dirty="0" err="1"/>
              <a:t>patient</a:t>
            </a:r>
            <a:r>
              <a:rPr lang="de-CH" baseline="0" dirty="0"/>
              <a:t> </a:t>
            </a:r>
            <a:r>
              <a:rPr lang="de-CH" baseline="0" dirty="0" err="1"/>
              <a:t>data</a:t>
            </a:r>
            <a:r>
              <a:rPr lang="de-CH" baseline="0" dirty="0"/>
              <a:t> </a:t>
            </a:r>
            <a:r>
              <a:rPr lang="de-CH" baseline="0" dirty="0" err="1"/>
              <a:t>of</a:t>
            </a:r>
            <a:r>
              <a:rPr lang="de-CH" baseline="0" dirty="0"/>
              <a:t> </a:t>
            </a:r>
            <a:r>
              <a:rPr lang="de-CH" baseline="0" dirty="0" err="1"/>
              <a:t>patients</a:t>
            </a:r>
            <a:r>
              <a:rPr lang="de-CH" baseline="0" dirty="0"/>
              <a:t> in </a:t>
            </a:r>
            <a:r>
              <a:rPr lang="de-CH" baseline="0" dirty="0" err="1"/>
              <a:t>switzerland</a:t>
            </a:r>
            <a:r>
              <a:rPr lang="de-CH" baseline="0" dirty="0"/>
              <a:t>. The </a:t>
            </a:r>
            <a:r>
              <a:rPr lang="de-CH" baseline="0" dirty="0" err="1"/>
              <a:t>system</a:t>
            </a:r>
            <a:r>
              <a:rPr lang="de-CH" baseline="0" dirty="0"/>
              <a:t> was also </a:t>
            </a:r>
            <a:r>
              <a:rPr lang="de-CH" baseline="0" dirty="0" err="1"/>
              <a:t>responsible</a:t>
            </a:r>
            <a:r>
              <a:rPr lang="de-CH" baseline="0" dirty="0"/>
              <a:t> </a:t>
            </a:r>
            <a:r>
              <a:rPr lang="de-CH" baseline="0" dirty="0" err="1"/>
              <a:t>for</a:t>
            </a:r>
            <a:r>
              <a:rPr lang="de-CH" baseline="0" dirty="0"/>
              <a:t> </a:t>
            </a:r>
            <a:r>
              <a:rPr lang="de-CH" baseline="0" dirty="0" err="1"/>
              <a:t>sending</a:t>
            </a:r>
            <a:r>
              <a:rPr lang="de-CH" baseline="0" dirty="0"/>
              <a:t> </a:t>
            </a:r>
            <a:r>
              <a:rPr lang="de-CH" baseline="0" dirty="0" err="1"/>
              <a:t>medical</a:t>
            </a:r>
            <a:r>
              <a:rPr lang="de-CH" baseline="0" dirty="0"/>
              <a:t> </a:t>
            </a:r>
            <a:r>
              <a:rPr lang="de-CH" baseline="0" dirty="0" err="1"/>
              <a:t>invoices</a:t>
            </a:r>
            <a:r>
              <a:rPr lang="de-CH" baseline="0" dirty="0"/>
              <a:t> </a:t>
            </a:r>
            <a:r>
              <a:rPr lang="de-CH" baseline="0" dirty="0" err="1"/>
              <a:t>to</a:t>
            </a:r>
            <a:r>
              <a:rPr lang="de-CH" baseline="0" dirty="0"/>
              <a:t> </a:t>
            </a:r>
            <a:r>
              <a:rPr lang="de-CH" baseline="0" dirty="0" err="1"/>
              <a:t>customers</a:t>
            </a:r>
            <a:r>
              <a:rPr lang="de-CH" baseline="0" dirty="0"/>
              <a:t> </a:t>
            </a:r>
            <a:r>
              <a:rPr lang="de-CH" baseline="0" dirty="0" err="1"/>
              <a:t>as</a:t>
            </a:r>
            <a:r>
              <a:rPr lang="de-CH" baseline="0" dirty="0"/>
              <a:t> </a:t>
            </a:r>
            <a:r>
              <a:rPr lang="de-CH" baseline="0" dirty="0" err="1"/>
              <a:t>well</a:t>
            </a:r>
            <a:r>
              <a:rPr lang="de-CH" baseline="0" dirty="0"/>
              <a:t> </a:t>
            </a:r>
            <a:r>
              <a:rPr lang="de-CH" baseline="0" dirty="0" err="1"/>
              <a:t>as</a:t>
            </a:r>
            <a:r>
              <a:rPr lang="de-CH" baseline="0" dirty="0"/>
              <a:t> </a:t>
            </a:r>
            <a:r>
              <a:rPr lang="de-CH" baseline="0" dirty="0" err="1"/>
              <a:t>managing</a:t>
            </a:r>
            <a:r>
              <a:rPr lang="de-CH" baseline="0" dirty="0"/>
              <a:t> </a:t>
            </a:r>
            <a:r>
              <a:rPr lang="de-CH" baseline="0" dirty="0" err="1"/>
              <a:t>the</a:t>
            </a:r>
            <a:r>
              <a:rPr lang="de-CH" baseline="0" dirty="0"/>
              <a:t> </a:t>
            </a:r>
            <a:r>
              <a:rPr lang="de-CH" baseline="0" dirty="0" err="1"/>
              <a:t>full</a:t>
            </a:r>
            <a:r>
              <a:rPr lang="de-CH" baseline="0" dirty="0"/>
              <a:t> </a:t>
            </a:r>
            <a:r>
              <a:rPr lang="de-CH" baseline="0" dirty="0" err="1"/>
              <a:t>lifecycle</a:t>
            </a:r>
            <a:r>
              <a:rPr lang="de-CH" baseline="0" dirty="0"/>
              <a:t> </a:t>
            </a:r>
            <a:r>
              <a:rPr lang="de-CH" baseline="0" dirty="0" err="1"/>
              <a:t>of</a:t>
            </a:r>
            <a:r>
              <a:rPr lang="de-CH" baseline="0" dirty="0"/>
              <a:t> a </a:t>
            </a:r>
            <a:r>
              <a:rPr lang="de-CH" baseline="0" dirty="0" err="1"/>
              <a:t>medical</a:t>
            </a:r>
            <a:r>
              <a:rPr lang="de-CH" baseline="0" dirty="0"/>
              <a:t> </a:t>
            </a:r>
            <a:r>
              <a:rPr lang="de-CH" baseline="0" dirty="0" err="1"/>
              <a:t>invoice</a:t>
            </a:r>
            <a:r>
              <a:rPr lang="de-CH" baseline="0" dirty="0"/>
              <a:t> such </a:t>
            </a:r>
            <a:r>
              <a:rPr lang="de-CH" baseline="0" dirty="0" err="1"/>
              <a:t>as</a:t>
            </a:r>
            <a:r>
              <a:rPr lang="de-CH" baseline="0" dirty="0"/>
              <a:t> </a:t>
            </a:r>
            <a:r>
              <a:rPr lang="de-CH" baseline="0" dirty="0" err="1"/>
              <a:t>invoice</a:t>
            </a:r>
            <a:r>
              <a:rPr lang="de-CH" baseline="0" dirty="0"/>
              <a:t> </a:t>
            </a:r>
            <a:r>
              <a:rPr lang="de-CH" baseline="0" dirty="0" err="1"/>
              <a:t>refunds</a:t>
            </a:r>
            <a:r>
              <a:rPr lang="de-CH" baseline="0" dirty="0"/>
              <a:t>. </a:t>
            </a:r>
            <a:r>
              <a:rPr lang="de-CH" baseline="0" dirty="0" err="1"/>
              <a:t>Then</a:t>
            </a:r>
            <a:r>
              <a:rPr lang="de-CH" baseline="0" dirty="0"/>
              <a:t> </a:t>
            </a:r>
            <a:r>
              <a:rPr lang="de-CH" baseline="0" dirty="0" err="1"/>
              <a:t>someone</a:t>
            </a:r>
            <a:r>
              <a:rPr lang="de-CH" baseline="0" dirty="0"/>
              <a:t> </a:t>
            </a:r>
            <a:r>
              <a:rPr lang="de-CH" baseline="0" dirty="0" err="1"/>
              <a:t>had</a:t>
            </a:r>
            <a:r>
              <a:rPr lang="de-CH" baseline="0" dirty="0"/>
              <a:t> </a:t>
            </a:r>
            <a:r>
              <a:rPr lang="de-CH" baseline="0" dirty="0" err="1"/>
              <a:t>the</a:t>
            </a:r>
            <a:r>
              <a:rPr lang="de-CH" baseline="0" dirty="0"/>
              <a:t> </a:t>
            </a:r>
            <a:r>
              <a:rPr lang="de-CH" baseline="0" dirty="0" err="1"/>
              <a:t>brilliant</a:t>
            </a:r>
            <a:r>
              <a:rPr lang="de-CH" baseline="0" dirty="0"/>
              <a:t> </a:t>
            </a:r>
            <a:r>
              <a:rPr lang="de-CH" baseline="0" dirty="0" err="1"/>
              <a:t>idea</a:t>
            </a:r>
            <a:r>
              <a:rPr lang="de-CH" baseline="0" dirty="0"/>
              <a:t> </a:t>
            </a:r>
            <a:r>
              <a:rPr lang="de-CH" baseline="0" dirty="0" err="1"/>
              <a:t>to</a:t>
            </a:r>
            <a:r>
              <a:rPr lang="de-CH" baseline="0" dirty="0"/>
              <a:t> </a:t>
            </a:r>
            <a:r>
              <a:rPr lang="de-CH" baseline="0" dirty="0" err="1"/>
              <a:t>shoe</a:t>
            </a:r>
            <a:r>
              <a:rPr lang="de-CH" baseline="0" dirty="0"/>
              <a:t> </a:t>
            </a:r>
            <a:r>
              <a:rPr lang="de-CH" baseline="0" dirty="0" err="1"/>
              <a:t>horn</a:t>
            </a:r>
            <a:r>
              <a:rPr lang="de-CH" baseline="0" dirty="0"/>
              <a:t> </a:t>
            </a:r>
            <a:r>
              <a:rPr lang="de-CH" baseline="0" dirty="0" err="1"/>
              <a:t>general</a:t>
            </a:r>
            <a:r>
              <a:rPr lang="de-CH" baseline="0" dirty="0"/>
              <a:t> </a:t>
            </a:r>
            <a:r>
              <a:rPr lang="de-CH" baseline="0" dirty="0" err="1"/>
              <a:t>purpose</a:t>
            </a:r>
            <a:r>
              <a:rPr lang="de-CH" baseline="0" dirty="0"/>
              <a:t> </a:t>
            </a:r>
            <a:r>
              <a:rPr lang="de-CH" baseline="0" dirty="0" err="1"/>
              <a:t>invoicing</a:t>
            </a:r>
            <a:r>
              <a:rPr lang="de-CH" baseline="0" dirty="0"/>
              <a:t> on top </a:t>
            </a:r>
            <a:r>
              <a:rPr lang="de-CH" baseline="0" dirty="0" err="1"/>
              <a:t>of</a:t>
            </a:r>
            <a:r>
              <a:rPr lang="de-CH" baseline="0" dirty="0"/>
              <a:t> </a:t>
            </a:r>
            <a:r>
              <a:rPr lang="de-CH" baseline="0" dirty="0" err="1"/>
              <a:t>the</a:t>
            </a:r>
            <a:r>
              <a:rPr lang="de-CH" baseline="0" dirty="0"/>
              <a:t> </a:t>
            </a:r>
            <a:r>
              <a:rPr lang="de-CH" baseline="0" dirty="0" err="1"/>
              <a:t>existing</a:t>
            </a:r>
            <a:r>
              <a:rPr lang="de-CH" baseline="0" dirty="0"/>
              <a:t> </a:t>
            </a:r>
            <a:r>
              <a:rPr lang="de-CH" baseline="0" dirty="0" err="1"/>
              <a:t>data</a:t>
            </a:r>
            <a:r>
              <a:rPr lang="de-CH" baseline="0" dirty="0"/>
              <a:t> </a:t>
            </a:r>
            <a:r>
              <a:rPr lang="de-CH" baseline="0" dirty="0" err="1"/>
              <a:t>structures</a:t>
            </a:r>
            <a:r>
              <a:rPr lang="de-CH" baseline="0" dirty="0"/>
              <a:t>. </a:t>
            </a:r>
            <a:r>
              <a:rPr lang="de-CH" baseline="0" dirty="0" err="1"/>
              <a:t>What</a:t>
            </a:r>
            <a:r>
              <a:rPr lang="de-CH" baseline="0" dirty="0"/>
              <a:t> </a:t>
            </a:r>
            <a:r>
              <a:rPr lang="de-CH" baseline="0" dirty="0" err="1"/>
              <a:t>could</a:t>
            </a:r>
            <a:r>
              <a:rPr lang="de-CH" baseline="0" dirty="0"/>
              <a:t> </a:t>
            </a:r>
            <a:r>
              <a:rPr lang="de-CH" baseline="0" dirty="0" err="1"/>
              <a:t>go</a:t>
            </a:r>
            <a:r>
              <a:rPr lang="de-CH" baseline="0" dirty="0"/>
              <a:t> </a:t>
            </a:r>
            <a:r>
              <a:rPr lang="de-CH" baseline="0" dirty="0" err="1"/>
              <a:t>wrong</a:t>
            </a:r>
            <a:r>
              <a:rPr lang="de-CH" baseline="0" dirty="0"/>
              <a:t>? The </a:t>
            </a:r>
            <a:r>
              <a:rPr lang="de-CH" baseline="0" dirty="0" err="1"/>
              <a:t>architecture</a:t>
            </a:r>
            <a:r>
              <a:rPr lang="de-CH" baseline="0" dirty="0"/>
              <a:t> </a:t>
            </a:r>
            <a:r>
              <a:rPr lang="de-CH" baseline="0" dirty="0" err="1"/>
              <a:t>looked</a:t>
            </a:r>
            <a:r>
              <a:rPr lang="de-CH" baseline="0" dirty="0"/>
              <a:t> like </a:t>
            </a:r>
            <a:r>
              <a:rPr lang="de-CH" baseline="0" dirty="0" err="1"/>
              <a:t>this</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4007854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Do not </a:t>
            </a:r>
            <a:r>
              <a:rPr lang="de-CH" dirty="0" err="1"/>
              <a:t>show</a:t>
            </a:r>
            <a:r>
              <a:rPr lang="de-CH" dirty="0"/>
              <a:t> </a:t>
            </a:r>
            <a:r>
              <a:rPr lang="de-CH" dirty="0" err="1"/>
              <a:t>the</a:t>
            </a:r>
            <a:r>
              <a:rPr lang="de-CH" dirty="0"/>
              <a:t> code </a:t>
            </a:r>
            <a:r>
              <a:rPr lang="de-CH" dirty="0" err="1"/>
              <a:t>to</a:t>
            </a:r>
            <a:r>
              <a:rPr lang="de-CH" dirty="0"/>
              <a:t> save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b="0" kern="1200" dirty="0">
                <a:solidFill>
                  <a:schemeClr val="tx1"/>
                </a:solidFill>
                <a:effectLst/>
                <a:latin typeface="+mn-lt"/>
                <a:ea typeface="+mn-ea"/>
                <a:cs typeface="+mn-cs"/>
              </a:rPr>
              <a:t>E</a:t>
            </a:r>
            <a:r>
              <a:rPr lang="en-US" sz="1200" b="0" kern="1200" dirty="0" err="1">
                <a:solidFill>
                  <a:schemeClr val="tx1"/>
                </a:solidFill>
                <a:effectLst/>
                <a:latin typeface="+mn-lt"/>
                <a:ea typeface="+mn-ea"/>
                <a:cs typeface="+mn-cs"/>
              </a:rPr>
              <a:t>xtensible</a:t>
            </a:r>
            <a:r>
              <a:rPr lang="en-US" sz="1200" b="0" kern="1200" dirty="0">
                <a:solidFill>
                  <a:schemeClr val="tx1"/>
                </a:solidFill>
                <a:effectLst/>
                <a:latin typeface="+mn-lt"/>
                <a:ea typeface="+mn-ea"/>
                <a:cs typeface="+mn-cs"/>
              </a:rPr>
              <a:t> middleware for cross cutting concerns</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b="0" kern="1200" dirty="0">
                <a:solidFill>
                  <a:schemeClr val="tx1"/>
                </a:solidFill>
                <a:effectLst/>
                <a:latin typeface="+mn-lt"/>
                <a:ea typeface="+mn-ea"/>
                <a:cs typeface="+mn-cs"/>
              </a:rPr>
              <a:t>C</a:t>
            </a:r>
            <a:r>
              <a:rPr lang="en-US" sz="1200" b="0" kern="1200" dirty="0" err="1">
                <a:solidFill>
                  <a:schemeClr val="tx1"/>
                </a:solidFill>
                <a:effectLst/>
                <a:latin typeface="+mn-lt"/>
                <a:ea typeface="+mn-ea"/>
                <a:cs typeface="+mn-cs"/>
              </a:rPr>
              <a:t>hild</a:t>
            </a:r>
            <a:r>
              <a:rPr lang="en-US" sz="1200" b="0" kern="1200" dirty="0">
                <a:solidFill>
                  <a:schemeClr val="tx1"/>
                </a:solidFill>
                <a:effectLst/>
                <a:latin typeface="+mn-lt"/>
                <a:ea typeface="+mn-ea"/>
                <a:cs typeface="+mn-cs"/>
              </a:rPr>
              <a:t> container for accessing instances per message retrieval</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de-CH" dirty="0"/>
              <a:t>R</a:t>
            </a:r>
            <a:r>
              <a:rPr lang="en-US" dirty="0" err="1"/>
              <a:t>equests</a:t>
            </a:r>
            <a:r>
              <a:rPr lang="en-US" dirty="0"/>
              <a:t> got lost and we couldn’t throttle them</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had (next)</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More insight </a:t>
            </a:r>
            <a:r>
              <a:rPr lang="en-US"/>
              <a:t>what’s going on</a:t>
            </a:r>
            <a:endParaRPr lang="en-US" dirty="0"/>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2246491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realized invoice refunds is a perfect domain to apply messaging to, thanks for your refund here is a link you can query the status from, will update </a:t>
            </a:r>
            <a:r>
              <a:rPr lang="en-US"/>
              <a:t>you when done</a:t>
            </a:r>
            <a:endParaRPr lang="en-US" dirty="0"/>
          </a:p>
          <a:p>
            <a:endParaRPr lang="de-CH" dirty="0"/>
          </a:p>
          <a:p>
            <a:r>
              <a:rPr lang="en-US" dirty="0"/>
              <a:t>Praise the lords of messaging</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85091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23.10.2018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23.10.2018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23.10.2018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23.10.2018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23.10.2018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23.10.2018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23.10.2018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23.10.2018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23.10.2018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14768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00EFF3-ACE2-4DB2-8B5A-9A31E6D6911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 y="16136"/>
            <a:ext cx="12192000" cy="6841864"/>
          </a:xfrm>
          <a:prstGeom prst="rect">
            <a:avLst/>
          </a:prstGeom>
        </p:spPr>
      </p:pic>
      <p:sp>
        <p:nvSpPr>
          <p:cNvPr id="2" name="TextBox 1"/>
          <p:cNvSpPr txBox="1"/>
          <p:nvPr/>
        </p:nvSpPr>
        <p:spPr>
          <a:xfrm>
            <a:off x="4059589" y="3437068"/>
            <a:ext cx="7994496" cy="2646878"/>
          </a:xfrm>
          <a:prstGeom prst="rect">
            <a:avLst/>
          </a:prstGeom>
          <a:noFill/>
        </p:spPr>
        <p:txBody>
          <a:bodyPr wrap="none" rtlCol="0">
            <a:spAutoFit/>
          </a:bodyPr>
          <a:lstStyle/>
          <a:p>
            <a:r>
              <a:rPr lang="en-US" sz="16600" dirty="0" err="1">
                <a:solidFill>
                  <a:schemeClr val="accent4"/>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68480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2702984"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nsbstart</a:t>
            </a:r>
            <a:endParaRPr lang="de-CH" sz="3600" dirty="0">
              <a:solidFill>
                <a:schemeClr val="accent4"/>
              </a:solidFill>
              <a:latin typeface="Yanone Kaffeesatz Regular" panose="02000000000000000000" pitchFamily="2" charset="0"/>
            </a:endParaRP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2936</Words>
  <Application>Microsoft Office PowerPoint</Application>
  <PresentationFormat>Widescreen</PresentationFormat>
  <Paragraphs>353</Paragraphs>
  <Slides>40</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471</cp:revision>
  <dcterms:created xsi:type="dcterms:W3CDTF">2016-02-22T14:00:45Z</dcterms:created>
  <dcterms:modified xsi:type="dcterms:W3CDTF">2018-10-23T13:50:16Z</dcterms:modified>
</cp:coreProperties>
</file>